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11/14/2018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HEALTH FOR AMERICAN CONSUMERS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INSTITUTIONS:</a:t>
            </a:r>
          </a:p>
        </p:txBody>
      </p:sp>
    </p:spTree>
    <p:extLst>
      <p:ext uri="{BB962C8B-B14F-4D97-AF65-F5344CB8AC3E}">
        <p14:creationId xmlns:p14="http://schemas.microsoft.com/office/powerpoint/2010/main" val="831219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engagement with healthcare continue to increase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engagement-new channels accessibility to tracking and health data sharing (Lee 123).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Informed patients –better health outcomes and  incurs low costs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Clinicians, health systems and plans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Turow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112).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of strategies for helping consumers on their need for health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Consumer preferences and attitudes help in supporting health behaviors, improving experience on customers and attaining better outcome (</a:t>
            </a:r>
            <a:r>
              <a:rPr lang="en-US" sz="2000" dirty="0" err="1"/>
              <a:t>Barkema</a:t>
            </a:r>
            <a:r>
              <a:rPr lang="en-US" sz="2000" dirty="0"/>
              <a:t> 7428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326546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CONCERNS FOR CONSUMERS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37" y="2101907"/>
            <a:ext cx="5881254" cy="3945602"/>
          </a:xfrm>
        </p:spPr>
        <p:txBody>
          <a:bodyPr>
            <a:norm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sharing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Mobile devices and other related technologies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Turow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121).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Pricing and quality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Convenience in healthcare services (Shi 321). 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17" y="1965961"/>
            <a:ext cx="6005946" cy="4684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0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MAKING HEALTHCARE WORK BETTER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57400"/>
            <a:ext cx="6712527" cy="403860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Improving the standards of healthcare industry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Investing healthcare prevention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Accountability in health insurance (</a:t>
            </a:r>
            <a:r>
              <a:rPr lang="en-US" sz="2000" dirty="0"/>
              <a:t>Neff 121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Reforms in comprehensive drug prescriptions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Transparency in prices for healthcare services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Preservation and control of competition (</a:t>
            </a:r>
            <a:r>
              <a:rPr lang="en-US" sz="2000" dirty="0"/>
              <a:t>Neff 126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Reducing and controlling the cost of quality healthcare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3CC025-00EF-4444-A164-9E4EDAE25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4188" y="1520328"/>
            <a:ext cx="4887079" cy="426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35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 health for American consumers is an essential need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must ensure that the consumers are well protected and accessibility to good healthcare improved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various methods that the government can use to improve health for the American consumers such as controlling cost and quality of healthcare in the country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improvement for American consumers helps in improving their accessibility and know-how relating to heath needs.  </a:t>
            </a:r>
          </a:p>
        </p:txBody>
      </p:sp>
    </p:spTree>
    <p:extLst>
      <p:ext uri="{BB962C8B-B14F-4D97-AF65-F5344CB8AC3E}">
        <p14:creationId xmlns:p14="http://schemas.microsoft.com/office/powerpoint/2010/main" val="203453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Barkema</a:t>
            </a:r>
            <a:r>
              <a:rPr lang="en-US" dirty="0"/>
              <a:t>, Herman </a:t>
            </a:r>
            <a:r>
              <a:rPr lang="en-US" dirty="0" err="1"/>
              <a:t>Wildrik</a:t>
            </a:r>
            <a:r>
              <a:rPr lang="en-US" dirty="0"/>
              <a:t>, et al. "Invited review: Changes in the dairy industry affecting dairy cattle health and welfare." </a:t>
            </a:r>
            <a:r>
              <a:rPr lang="en-US" i="1" dirty="0"/>
              <a:t>Journal of Dairy Science</a:t>
            </a:r>
            <a:r>
              <a:rPr lang="en-US" dirty="0"/>
              <a:t> 98.11 (2015): 7426-7445.</a:t>
            </a:r>
          </a:p>
          <a:p>
            <a:r>
              <a:rPr lang="en-US" dirty="0"/>
              <a:t>Lee, Kenneth, et al. "</a:t>
            </a:r>
            <a:r>
              <a:rPr lang="en-US" dirty="0" err="1"/>
              <a:t>Dr</a:t>
            </a:r>
            <a:r>
              <a:rPr lang="en-US" dirty="0"/>
              <a:t> Google and the consumer: a qualitative study exploring the navigational needs and online health information-seeking behaviors of consumers with chronic health conditions." </a:t>
            </a:r>
            <a:r>
              <a:rPr lang="en-US" i="1" dirty="0"/>
              <a:t>Journal of medical Internet research</a:t>
            </a:r>
            <a:r>
              <a:rPr lang="en-US" dirty="0"/>
              <a:t> 16.12 (2014).</a:t>
            </a:r>
          </a:p>
          <a:p>
            <a:r>
              <a:rPr lang="en-US" dirty="0"/>
              <a:t>Neff, </a:t>
            </a:r>
            <a:r>
              <a:rPr lang="en-US" dirty="0" err="1"/>
              <a:t>Roni</a:t>
            </a:r>
            <a:r>
              <a:rPr lang="en-US" dirty="0"/>
              <a:t> A., Marie L. </a:t>
            </a:r>
            <a:r>
              <a:rPr lang="en-US" dirty="0" err="1"/>
              <a:t>Spiker</a:t>
            </a:r>
            <a:r>
              <a:rPr lang="en-US" dirty="0"/>
              <a:t>, and Patricia L. Truant. "Wasted food: US consumers' reported awareness, attitudes, and behaviors." </a:t>
            </a:r>
            <a:r>
              <a:rPr lang="en-US" i="1" dirty="0" err="1"/>
              <a:t>PloS</a:t>
            </a:r>
            <a:r>
              <a:rPr lang="en-US" i="1" dirty="0"/>
              <a:t> one</a:t>
            </a:r>
            <a:r>
              <a:rPr lang="en-US" dirty="0"/>
              <a:t> 10.6 (2015): e0127881.</a:t>
            </a:r>
          </a:p>
          <a:p>
            <a:r>
              <a:rPr lang="en-US" dirty="0"/>
              <a:t>Shi, </a:t>
            </a:r>
            <a:r>
              <a:rPr lang="en-US" dirty="0" err="1"/>
              <a:t>Leiyu</a:t>
            </a:r>
            <a:r>
              <a:rPr lang="en-US" dirty="0"/>
              <a:t>, and Douglas A. Singh. </a:t>
            </a:r>
            <a:r>
              <a:rPr lang="en-US" i="1" dirty="0"/>
              <a:t>Delivering health care in America</a:t>
            </a:r>
            <a:r>
              <a:rPr lang="en-US" dirty="0"/>
              <a:t>. Jones &amp; Bartlett Learning, 2014.</a:t>
            </a:r>
          </a:p>
          <a:p>
            <a:r>
              <a:rPr lang="en-US" dirty="0"/>
              <a:t>Turow, Joseph, Michael Hennessy, and Nora Draper. "The tradeoff fallacy: How marketers are misrepresenting American consumers and opening them up to exploitation." (2015).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05020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1129</TotalTime>
  <Words>257</Words>
  <Application>Microsoft Office PowerPoint</Application>
  <PresentationFormat>Widescreen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Corbel</vt:lpstr>
      <vt:lpstr>Times New Roman</vt:lpstr>
      <vt:lpstr>Basis</vt:lpstr>
      <vt:lpstr>NEED FOR HEALTH FOR AMERICAN CONSUMERS</vt:lpstr>
      <vt:lpstr>INTRODUCTION</vt:lpstr>
      <vt:lpstr>HEALTH CONCERNS FOR CONSUMERS</vt:lpstr>
      <vt:lpstr>MAKING HEALTHCARE WORK BETTER</vt:lpstr>
      <vt:lpstr>Conclusion </vt:lpstr>
      <vt:lpstr>REFERENCES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 FOR HEALTH FOR AMERICAN CONSUMERS</dc:title>
  <dc:creator>Windows User</dc:creator>
  <cp:lastModifiedBy>Captain101</cp:lastModifiedBy>
  <cp:revision>12</cp:revision>
  <dcterms:created xsi:type="dcterms:W3CDTF">2018-11-12T12:01:47Z</dcterms:created>
  <dcterms:modified xsi:type="dcterms:W3CDTF">2018-11-14T09:02:39Z</dcterms:modified>
</cp:coreProperties>
</file>